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</p:sldIdLst>
  <p:sldSz cx="18000663" cy="180006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52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0050" y="2945943"/>
            <a:ext cx="15300564" cy="6266897"/>
          </a:xfrm>
        </p:spPr>
        <p:txBody>
          <a:bodyPr anchor="b"/>
          <a:lstStyle>
            <a:lvl1pPr algn="ctr">
              <a:defRPr sz="11812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0083" y="9454516"/>
            <a:ext cx="13500497" cy="4345992"/>
          </a:xfrm>
        </p:spPr>
        <p:txBody>
          <a:bodyPr/>
          <a:lstStyle>
            <a:lvl1pPr marL="0" indent="0" algn="ctr">
              <a:buNone/>
              <a:defRPr sz="4725"/>
            </a:lvl1pPr>
            <a:lvl2pPr marL="900044" indent="0" algn="ctr">
              <a:buNone/>
              <a:defRPr sz="3937"/>
            </a:lvl2pPr>
            <a:lvl3pPr marL="1800088" indent="0" algn="ctr">
              <a:buNone/>
              <a:defRPr sz="3543"/>
            </a:lvl3pPr>
            <a:lvl4pPr marL="2700132" indent="0" algn="ctr">
              <a:buNone/>
              <a:defRPr sz="3150"/>
            </a:lvl4pPr>
            <a:lvl5pPr marL="3600176" indent="0" algn="ctr">
              <a:buNone/>
              <a:defRPr sz="3150"/>
            </a:lvl5pPr>
            <a:lvl6pPr marL="4500220" indent="0" algn="ctr">
              <a:buNone/>
              <a:defRPr sz="3150"/>
            </a:lvl6pPr>
            <a:lvl7pPr marL="5400264" indent="0" algn="ctr">
              <a:buNone/>
              <a:defRPr sz="3150"/>
            </a:lvl7pPr>
            <a:lvl8pPr marL="6300307" indent="0" algn="ctr">
              <a:buNone/>
              <a:defRPr sz="3150"/>
            </a:lvl8pPr>
            <a:lvl9pPr marL="7200351" indent="0" algn="ctr">
              <a:buNone/>
              <a:defRPr sz="315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C623-49F0-40E9-ABD4-3144A3F7879D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9338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C623-49F0-40E9-ABD4-3144A3F7879D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4837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881725" y="958369"/>
            <a:ext cx="3881393" cy="1525473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37546" y="958369"/>
            <a:ext cx="11419171" cy="1525473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C623-49F0-40E9-ABD4-3144A3F7879D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5847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C623-49F0-40E9-ABD4-3144A3F7879D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4630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171" y="4487671"/>
            <a:ext cx="15525572" cy="7487774"/>
          </a:xfrm>
        </p:spPr>
        <p:txBody>
          <a:bodyPr anchor="b"/>
          <a:lstStyle>
            <a:lvl1pPr>
              <a:defRPr sz="11812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171" y="12046282"/>
            <a:ext cx="15525572" cy="3937644"/>
          </a:xfrm>
        </p:spPr>
        <p:txBody>
          <a:bodyPr/>
          <a:lstStyle>
            <a:lvl1pPr marL="0" indent="0">
              <a:buNone/>
              <a:defRPr sz="4725">
                <a:solidFill>
                  <a:schemeClr val="tx1"/>
                </a:solidFill>
              </a:defRPr>
            </a:lvl1pPr>
            <a:lvl2pPr marL="900044" indent="0">
              <a:buNone/>
              <a:defRPr sz="3937">
                <a:solidFill>
                  <a:schemeClr val="tx1">
                    <a:tint val="75000"/>
                  </a:schemeClr>
                </a:solidFill>
              </a:defRPr>
            </a:lvl2pPr>
            <a:lvl3pPr marL="1800088" indent="0">
              <a:buNone/>
              <a:defRPr sz="3543">
                <a:solidFill>
                  <a:schemeClr val="tx1">
                    <a:tint val="75000"/>
                  </a:schemeClr>
                </a:solidFill>
              </a:defRPr>
            </a:lvl3pPr>
            <a:lvl4pPr marL="2700132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4pPr>
            <a:lvl5pPr marL="3600176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5pPr>
            <a:lvl6pPr marL="4500220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6pPr>
            <a:lvl7pPr marL="5400264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7pPr>
            <a:lvl8pPr marL="6300307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8pPr>
            <a:lvl9pPr marL="7200351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C623-49F0-40E9-ABD4-3144A3F7879D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148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7545" y="4791843"/>
            <a:ext cx="7650282" cy="114212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12836" y="4791843"/>
            <a:ext cx="7650282" cy="114212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C623-49F0-40E9-ABD4-3144A3F7879D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0676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958373"/>
            <a:ext cx="15525572" cy="3479296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9892" y="4412664"/>
            <a:ext cx="7615123" cy="2162578"/>
          </a:xfrm>
        </p:spPr>
        <p:txBody>
          <a:bodyPr anchor="b"/>
          <a:lstStyle>
            <a:lvl1pPr marL="0" indent="0">
              <a:buNone/>
              <a:defRPr sz="4725" b="1"/>
            </a:lvl1pPr>
            <a:lvl2pPr marL="900044" indent="0">
              <a:buNone/>
              <a:defRPr sz="3937" b="1"/>
            </a:lvl2pPr>
            <a:lvl3pPr marL="1800088" indent="0">
              <a:buNone/>
              <a:defRPr sz="3543" b="1"/>
            </a:lvl3pPr>
            <a:lvl4pPr marL="2700132" indent="0">
              <a:buNone/>
              <a:defRPr sz="3150" b="1"/>
            </a:lvl4pPr>
            <a:lvl5pPr marL="3600176" indent="0">
              <a:buNone/>
              <a:defRPr sz="3150" b="1"/>
            </a:lvl5pPr>
            <a:lvl6pPr marL="4500220" indent="0">
              <a:buNone/>
              <a:defRPr sz="3150" b="1"/>
            </a:lvl6pPr>
            <a:lvl7pPr marL="5400264" indent="0">
              <a:buNone/>
              <a:defRPr sz="3150" b="1"/>
            </a:lvl7pPr>
            <a:lvl8pPr marL="6300307" indent="0">
              <a:buNone/>
              <a:defRPr sz="3150" b="1"/>
            </a:lvl8pPr>
            <a:lvl9pPr marL="7200351" indent="0">
              <a:buNone/>
              <a:defRPr sz="315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892" y="6575242"/>
            <a:ext cx="7615123" cy="967119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112837" y="4412664"/>
            <a:ext cx="7652626" cy="2162578"/>
          </a:xfrm>
        </p:spPr>
        <p:txBody>
          <a:bodyPr anchor="b"/>
          <a:lstStyle>
            <a:lvl1pPr marL="0" indent="0">
              <a:buNone/>
              <a:defRPr sz="4725" b="1"/>
            </a:lvl1pPr>
            <a:lvl2pPr marL="900044" indent="0">
              <a:buNone/>
              <a:defRPr sz="3937" b="1"/>
            </a:lvl2pPr>
            <a:lvl3pPr marL="1800088" indent="0">
              <a:buNone/>
              <a:defRPr sz="3543" b="1"/>
            </a:lvl3pPr>
            <a:lvl4pPr marL="2700132" indent="0">
              <a:buNone/>
              <a:defRPr sz="3150" b="1"/>
            </a:lvl4pPr>
            <a:lvl5pPr marL="3600176" indent="0">
              <a:buNone/>
              <a:defRPr sz="3150" b="1"/>
            </a:lvl5pPr>
            <a:lvl6pPr marL="4500220" indent="0">
              <a:buNone/>
              <a:defRPr sz="3150" b="1"/>
            </a:lvl6pPr>
            <a:lvl7pPr marL="5400264" indent="0">
              <a:buNone/>
              <a:defRPr sz="3150" b="1"/>
            </a:lvl7pPr>
            <a:lvl8pPr marL="6300307" indent="0">
              <a:buNone/>
              <a:defRPr sz="3150" b="1"/>
            </a:lvl8pPr>
            <a:lvl9pPr marL="7200351" indent="0">
              <a:buNone/>
              <a:defRPr sz="315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112837" y="6575242"/>
            <a:ext cx="7652626" cy="967119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C623-49F0-40E9-ABD4-3144A3F7879D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6168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C623-49F0-40E9-ABD4-3144A3F7879D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300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C623-49F0-40E9-ABD4-3144A3F7879D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203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1200044"/>
            <a:ext cx="5805682" cy="4200155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2626" y="2591766"/>
            <a:ext cx="9112836" cy="12792138"/>
          </a:xfrm>
        </p:spPr>
        <p:txBody>
          <a:bodyPr/>
          <a:lstStyle>
            <a:lvl1pPr>
              <a:defRPr sz="6300"/>
            </a:lvl1pPr>
            <a:lvl2pPr>
              <a:defRPr sz="5512"/>
            </a:lvl2pPr>
            <a:lvl3pPr>
              <a:defRPr sz="4725"/>
            </a:lvl3pPr>
            <a:lvl4pPr>
              <a:defRPr sz="3937"/>
            </a:lvl4pPr>
            <a:lvl5pPr>
              <a:defRPr sz="3937"/>
            </a:lvl5pPr>
            <a:lvl6pPr>
              <a:defRPr sz="3937"/>
            </a:lvl6pPr>
            <a:lvl7pPr>
              <a:defRPr sz="3937"/>
            </a:lvl7pPr>
            <a:lvl8pPr>
              <a:defRPr sz="3937"/>
            </a:lvl8pPr>
            <a:lvl9pPr>
              <a:defRPr sz="3937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0" y="5400199"/>
            <a:ext cx="5805682" cy="10004536"/>
          </a:xfrm>
        </p:spPr>
        <p:txBody>
          <a:bodyPr/>
          <a:lstStyle>
            <a:lvl1pPr marL="0" indent="0">
              <a:buNone/>
              <a:defRPr sz="3150"/>
            </a:lvl1pPr>
            <a:lvl2pPr marL="900044" indent="0">
              <a:buNone/>
              <a:defRPr sz="2756"/>
            </a:lvl2pPr>
            <a:lvl3pPr marL="1800088" indent="0">
              <a:buNone/>
              <a:defRPr sz="2362"/>
            </a:lvl3pPr>
            <a:lvl4pPr marL="2700132" indent="0">
              <a:buNone/>
              <a:defRPr sz="1969"/>
            </a:lvl4pPr>
            <a:lvl5pPr marL="3600176" indent="0">
              <a:buNone/>
              <a:defRPr sz="1969"/>
            </a:lvl5pPr>
            <a:lvl6pPr marL="4500220" indent="0">
              <a:buNone/>
              <a:defRPr sz="1969"/>
            </a:lvl6pPr>
            <a:lvl7pPr marL="5400264" indent="0">
              <a:buNone/>
              <a:defRPr sz="1969"/>
            </a:lvl7pPr>
            <a:lvl8pPr marL="6300307" indent="0">
              <a:buNone/>
              <a:defRPr sz="1969"/>
            </a:lvl8pPr>
            <a:lvl9pPr marL="7200351" indent="0">
              <a:buNone/>
              <a:defRPr sz="196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C623-49F0-40E9-ABD4-3144A3F7879D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812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1200044"/>
            <a:ext cx="5805682" cy="4200155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652626" y="2591766"/>
            <a:ext cx="9112836" cy="12792138"/>
          </a:xfrm>
        </p:spPr>
        <p:txBody>
          <a:bodyPr anchor="t"/>
          <a:lstStyle>
            <a:lvl1pPr marL="0" indent="0">
              <a:buNone/>
              <a:defRPr sz="6300"/>
            </a:lvl1pPr>
            <a:lvl2pPr marL="900044" indent="0">
              <a:buNone/>
              <a:defRPr sz="5512"/>
            </a:lvl2pPr>
            <a:lvl3pPr marL="1800088" indent="0">
              <a:buNone/>
              <a:defRPr sz="4725"/>
            </a:lvl3pPr>
            <a:lvl4pPr marL="2700132" indent="0">
              <a:buNone/>
              <a:defRPr sz="3937"/>
            </a:lvl4pPr>
            <a:lvl5pPr marL="3600176" indent="0">
              <a:buNone/>
              <a:defRPr sz="3937"/>
            </a:lvl5pPr>
            <a:lvl6pPr marL="4500220" indent="0">
              <a:buNone/>
              <a:defRPr sz="3937"/>
            </a:lvl6pPr>
            <a:lvl7pPr marL="5400264" indent="0">
              <a:buNone/>
              <a:defRPr sz="3937"/>
            </a:lvl7pPr>
            <a:lvl8pPr marL="6300307" indent="0">
              <a:buNone/>
              <a:defRPr sz="3937"/>
            </a:lvl8pPr>
            <a:lvl9pPr marL="7200351" indent="0">
              <a:buNone/>
              <a:defRPr sz="393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0" y="5400199"/>
            <a:ext cx="5805682" cy="10004536"/>
          </a:xfrm>
        </p:spPr>
        <p:txBody>
          <a:bodyPr/>
          <a:lstStyle>
            <a:lvl1pPr marL="0" indent="0">
              <a:buNone/>
              <a:defRPr sz="3150"/>
            </a:lvl1pPr>
            <a:lvl2pPr marL="900044" indent="0">
              <a:buNone/>
              <a:defRPr sz="2756"/>
            </a:lvl2pPr>
            <a:lvl3pPr marL="1800088" indent="0">
              <a:buNone/>
              <a:defRPr sz="2362"/>
            </a:lvl3pPr>
            <a:lvl4pPr marL="2700132" indent="0">
              <a:buNone/>
              <a:defRPr sz="1969"/>
            </a:lvl4pPr>
            <a:lvl5pPr marL="3600176" indent="0">
              <a:buNone/>
              <a:defRPr sz="1969"/>
            </a:lvl5pPr>
            <a:lvl6pPr marL="4500220" indent="0">
              <a:buNone/>
              <a:defRPr sz="1969"/>
            </a:lvl6pPr>
            <a:lvl7pPr marL="5400264" indent="0">
              <a:buNone/>
              <a:defRPr sz="1969"/>
            </a:lvl7pPr>
            <a:lvl8pPr marL="6300307" indent="0">
              <a:buNone/>
              <a:defRPr sz="1969"/>
            </a:lvl8pPr>
            <a:lvl9pPr marL="7200351" indent="0">
              <a:buNone/>
              <a:defRPr sz="196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C623-49F0-40E9-ABD4-3144A3F7879D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265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7546" y="958373"/>
            <a:ext cx="15525572" cy="3479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7546" y="4791843"/>
            <a:ext cx="15525572" cy="114212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546" y="16683952"/>
            <a:ext cx="4050149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5CC623-49F0-40E9-ABD4-3144A3F7879D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62720" y="16683952"/>
            <a:ext cx="6075224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712968" y="16683952"/>
            <a:ext cx="4050149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3104FA-F10D-4936-9C18-100205993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397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800088" rtl="0" eaLnBrk="1" latinLnBrk="1" hangingPunct="1">
        <a:lnSpc>
          <a:spcPct val="90000"/>
        </a:lnSpc>
        <a:spcBef>
          <a:spcPct val="0"/>
        </a:spcBef>
        <a:buNone/>
        <a:defRPr sz="866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0022" indent="-450022" algn="l" defTabSz="1800088" rtl="0" eaLnBrk="1" latinLnBrk="1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5512" kern="1200">
          <a:solidFill>
            <a:schemeClr val="tx1"/>
          </a:solidFill>
          <a:latin typeface="+mn-lt"/>
          <a:ea typeface="+mn-ea"/>
          <a:cs typeface="+mn-cs"/>
        </a:defRPr>
      </a:lvl1pPr>
      <a:lvl2pPr marL="1350066" indent="-450022" algn="l" defTabSz="1800088" rtl="0" eaLnBrk="1" latinLnBrk="1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2pPr>
      <a:lvl3pPr marL="2250110" indent="-450022" algn="l" defTabSz="1800088" rtl="0" eaLnBrk="1" latinLnBrk="1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937" kern="1200">
          <a:solidFill>
            <a:schemeClr val="tx1"/>
          </a:solidFill>
          <a:latin typeface="+mn-lt"/>
          <a:ea typeface="+mn-ea"/>
          <a:cs typeface="+mn-cs"/>
        </a:defRPr>
      </a:lvl3pPr>
      <a:lvl4pPr marL="3150154" indent="-450022" algn="l" defTabSz="1800088" rtl="0" eaLnBrk="1" latinLnBrk="1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4pPr>
      <a:lvl5pPr marL="4050198" indent="-450022" algn="l" defTabSz="1800088" rtl="0" eaLnBrk="1" latinLnBrk="1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5pPr>
      <a:lvl6pPr marL="4950242" indent="-450022" algn="l" defTabSz="1800088" rtl="0" eaLnBrk="1" latinLnBrk="1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6pPr>
      <a:lvl7pPr marL="5850285" indent="-450022" algn="l" defTabSz="1800088" rtl="0" eaLnBrk="1" latinLnBrk="1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7pPr>
      <a:lvl8pPr marL="6750329" indent="-450022" algn="l" defTabSz="1800088" rtl="0" eaLnBrk="1" latinLnBrk="1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8pPr>
      <a:lvl9pPr marL="7650373" indent="-450022" algn="l" defTabSz="1800088" rtl="0" eaLnBrk="1" latinLnBrk="1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00088" rtl="0" eaLnBrk="1" latinLnBrk="1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1pPr>
      <a:lvl2pPr marL="900044" algn="l" defTabSz="1800088" rtl="0" eaLnBrk="1" latinLnBrk="1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2pPr>
      <a:lvl3pPr marL="1800088" algn="l" defTabSz="1800088" rtl="0" eaLnBrk="1" latinLnBrk="1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3pPr>
      <a:lvl4pPr marL="2700132" algn="l" defTabSz="1800088" rtl="0" eaLnBrk="1" latinLnBrk="1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4pPr>
      <a:lvl5pPr marL="3600176" algn="l" defTabSz="1800088" rtl="0" eaLnBrk="1" latinLnBrk="1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5pPr>
      <a:lvl6pPr marL="4500220" algn="l" defTabSz="1800088" rtl="0" eaLnBrk="1" latinLnBrk="1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6pPr>
      <a:lvl7pPr marL="5400264" algn="l" defTabSz="1800088" rtl="0" eaLnBrk="1" latinLnBrk="1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7pPr>
      <a:lvl8pPr marL="6300307" algn="l" defTabSz="1800088" rtl="0" eaLnBrk="1" latinLnBrk="1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8pPr>
      <a:lvl9pPr marL="7200351" algn="l" defTabSz="1800088" rtl="0" eaLnBrk="1" latinLnBrk="1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65E0664-D38C-4810-AC61-1785CFC58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000663" cy="1800066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96547A6-8690-43E6-A8B5-563B1375E3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3736" y="8032112"/>
            <a:ext cx="5128662" cy="751268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1EFF047-CD21-4BE6-A8DD-7C525CE97D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3736" y="163965"/>
            <a:ext cx="5128662" cy="751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162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65E0664-D38C-4810-AC61-1785CFC58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000663" cy="18000663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2C4B4DBF-F46C-4EA5-B85D-9E8FDDBDE8A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"/>
          <a:stretch/>
        </p:blipFill>
        <p:spPr>
          <a:xfrm>
            <a:off x="11684000" y="8025263"/>
            <a:ext cx="5128662" cy="7512688"/>
          </a:xfrm>
          <a:prstGeom prst="rect">
            <a:avLst/>
          </a:prstGeom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ECC48A39-E973-48AB-AE8F-BA0B9E9288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6" r="15426"/>
          <a:stretch/>
        </p:blipFill>
        <p:spPr>
          <a:xfrm>
            <a:off x="11684000" y="152400"/>
            <a:ext cx="5128662" cy="7512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3845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</TotalTime>
  <Words>0</Words>
  <Application>Microsoft Office PowerPoint</Application>
  <PresentationFormat>사용자 지정</PresentationFormat>
  <Paragraphs>0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7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유시온</dc:creator>
  <cp:lastModifiedBy>유시온</cp:lastModifiedBy>
  <cp:revision>4</cp:revision>
  <dcterms:created xsi:type="dcterms:W3CDTF">2021-12-03T05:05:36Z</dcterms:created>
  <dcterms:modified xsi:type="dcterms:W3CDTF">2021-12-15T11:23:25Z</dcterms:modified>
</cp:coreProperties>
</file>

<file path=docProps/thumbnail.jpeg>
</file>